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816" r:id="rId3"/>
  </p:sldMasterIdLst>
  <p:sldIdLst>
    <p:sldId id="256" r:id="rId4"/>
    <p:sldId id="257" r:id="rId5"/>
    <p:sldId id="269" r:id="rId6"/>
    <p:sldId id="261" r:id="rId7"/>
    <p:sldId id="258" r:id="rId8"/>
    <p:sldId id="259" r:id="rId9"/>
    <p:sldId id="273" r:id="rId10"/>
    <p:sldId id="270" r:id="rId11"/>
    <p:sldId id="271" r:id="rId12"/>
    <p:sldId id="272" r:id="rId13"/>
    <p:sldId id="27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7-20T15:08:43.443" idx="1">
    <p:pos x="10" y="10"/>
    <p:text/>
  </p:cm>
  <p:cm authorId="0" dt="2013-07-20T15:08:43.506" idx="2">
    <p:pos x="98" y="91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7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2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1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</p:spPr>
      </p:pic>
      <p:sp>
        <p:nvSpPr>
          <p:cNvPr id="6" name="Flowchart: Magnetic Disk 5"/>
          <p:cNvSpPr/>
          <p:nvPr/>
        </p:nvSpPr>
        <p:spPr>
          <a:xfrm>
            <a:off x="2244436" y="457200"/>
            <a:ext cx="3962400" cy="18288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3381"/>
            <a:ext cx="3448049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773382"/>
            <a:ext cx="3381374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4" y="3962401"/>
            <a:ext cx="354645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3877076"/>
            <a:ext cx="3381374" cy="16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1" y="838200"/>
            <a:ext cx="601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দূযোগ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পরবতী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করনীয়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3507744"/>
            <a:ext cx="134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ত্রান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5969" y="3490339"/>
            <a:ext cx="153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আশ্রয়</a:t>
            </a:r>
            <a:r>
              <a:rPr lang="en-US" dirty="0" smtClean="0"/>
              <a:t> </a:t>
            </a:r>
            <a:r>
              <a:rPr lang="en-US" dirty="0" err="1" smtClean="0"/>
              <a:t>প্রকল্প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68195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চিকিৎসা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1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শিক্ষা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14400"/>
            <a:ext cx="29819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200400"/>
            <a:ext cx="6948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মানব সৃষ্ট ওপ্রকৃতি প্রদত্ত দুর্যোগ গুলো কি কি আলোচনা করে লিখ?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2514600" y="685800"/>
            <a:ext cx="3429000" cy="1295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362200"/>
            <a:ext cx="7620000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দুর্যোগ কি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দুর্যোগ কত প্রকার ?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9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00400"/>
            <a:ext cx="7696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দুর্যোগের ফলে  তোমাদের এলাকায় কি ধরনের ক্ষতি হয় ? লিখ ।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nual Operation 2"/>
          <p:cNvSpPr/>
          <p:nvPr/>
        </p:nvSpPr>
        <p:spPr>
          <a:xfrm>
            <a:off x="2125930" y="685800"/>
            <a:ext cx="4358739" cy="15240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কাজঃ-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8458199" cy="4572000"/>
          </a:xfrm>
        </p:spPr>
      </p:pic>
      <p:sp>
        <p:nvSpPr>
          <p:cNvPr id="3" name="Oval 2"/>
          <p:cNvSpPr/>
          <p:nvPr/>
        </p:nvSpPr>
        <p:spPr>
          <a:xfrm>
            <a:off x="1676400" y="533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152400"/>
            <a:ext cx="4876800" cy="1752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40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86200" cy="3429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মোছাঃরেখা বানু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শিক্ষক)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কামতা এস, এন উচ্চ বিদ্যালয়</a:t>
            </a:r>
          </a:p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রানীনগর</a:t>
            </a:r>
          </a:p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নওগাঁ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4038600" cy="3429000"/>
          </a:xfrm>
          <a:solidFill>
            <a:srgbClr val="FFFF00"/>
          </a:solidFill>
        </p:spPr>
        <p:txBody>
          <a:bodyPr/>
          <a:lstStyle/>
          <a:p>
            <a:r>
              <a:rPr lang="bn-BD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শ্রেনী-নবম</a:t>
            </a:r>
          </a:p>
          <a:p>
            <a:r>
              <a:rPr lang="en-US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বিষয়-বাংলাদেশ</a:t>
            </a:r>
            <a:r>
              <a:rPr lang="en-US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IN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তাং-১</a:t>
            </a:r>
            <a:r>
              <a:rPr lang="en-US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/০৭/২০১৩</a:t>
            </a:r>
          </a:p>
          <a:p>
            <a:r>
              <a:rPr lang="bn-BD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04825"/>
            <a:ext cx="6400800" cy="990600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5841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752165"/>
            <a:ext cx="701025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6000" u="sng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6000" u="sng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প্রাকৃতিক দুর্যোগ</a:t>
            </a:r>
            <a:endParaRPr lang="en-US" sz="6000" u="sng" dirty="0">
              <a:solidFill>
                <a:srgbClr val="0066FF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1257226" y="914400"/>
            <a:ext cx="6019800" cy="2209800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</a:rPr>
              <a:t>পাঠ ঘোষনা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09600" y="838201"/>
            <a:ext cx="5410200" cy="1447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106" y="3047998"/>
            <a:ext cx="63049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দুর্যোগ কী তা বলতে পারবে?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দুর্যোগ কত প্রকার ও কি কি বলতে পারবে?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দুর্যোগের ক্ষয় ক্ষতিগুলো বলতে পারবে?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দুর্যোগে করনীয় কাজগুলো লিখতে পারবে?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494230"/>
            <a:ext cx="4419601" cy="2601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0"/>
            <a:ext cx="4388523" cy="2744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45654"/>
            <a:ext cx="4191000" cy="2650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2744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29" y="2895600"/>
            <a:ext cx="308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6548" y="2833269"/>
            <a:ext cx="460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ভুমিকম্পে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ছাড়িয়ে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25484"/>
            <a:ext cx="4576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আইলার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আঘাতে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বিধস্ত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7387" y="613320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হা-হাকার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57200"/>
            <a:ext cx="32385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"/>
            <a:ext cx="32004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30480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343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পরিস্থিতি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স্বাভাবিক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যাত্রাকে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ব্যহত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4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02327" y="609600"/>
            <a:ext cx="4876800" cy="15240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দূ্র্যোগ</a:t>
            </a:r>
            <a:r>
              <a:rPr lang="en-US" sz="4800" dirty="0" smtClean="0"/>
              <a:t> </a:t>
            </a:r>
            <a:r>
              <a:rPr lang="en-US" sz="4800" dirty="0" err="1" smtClean="0"/>
              <a:t>দুই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প্রকার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3695700" y="2184070"/>
            <a:ext cx="990599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471055" y="2615540"/>
            <a:ext cx="3719944" cy="170213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প্রাকৃতিক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4191000" y="2646218"/>
            <a:ext cx="3416874" cy="170213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মানব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সৃষ্ট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9966"/>
            <a:ext cx="4191000" cy="23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educative photo\Bangladesh\air-pollu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51" y="4495800"/>
            <a:ext cx="445770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548740" y="381000"/>
            <a:ext cx="5638800" cy="1371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প্রাকৃতিক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দূর্যোগের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নিন্মরূপ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2050" name="Picture 2" descr="D:\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66" y="2041813"/>
            <a:ext cx="4343400" cy="2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n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42157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5094"/>
            <a:ext cx="4215740" cy="2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95800"/>
            <a:ext cx="4343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946</TotalTime>
  <Words>166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Pushpin</vt:lpstr>
      <vt:lpstr>Office Theme</vt:lpstr>
      <vt:lpstr>Angles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148</cp:revision>
  <dcterms:created xsi:type="dcterms:W3CDTF">2006-08-16T00:00:00Z</dcterms:created>
  <dcterms:modified xsi:type="dcterms:W3CDTF">2013-07-20T09:44:41Z</dcterms:modified>
</cp:coreProperties>
</file>